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82" r:id="rId3"/>
    <p:sldId id="289" r:id="rId4"/>
    <p:sldId id="283" r:id="rId5"/>
    <p:sldId id="284" r:id="rId6"/>
    <p:sldId id="285" r:id="rId7"/>
    <p:sldId id="291" r:id="rId8"/>
    <p:sldId id="261" r:id="rId9"/>
    <p:sldId id="290" r:id="rId10"/>
    <p:sldId id="293" r:id="rId11"/>
    <p:sldId id="292" r:id="rId12"/>
    <p:sldId id="269" r:id="rId13"/>
    <p:sldId id="287" r:id="rId14"/>
    <p:sldId id="294" r:id="rId15"/>
    <p:sldId id="286" r:id="rId16"/>
    <p:sldId id="288" r:id="rId17"/>
    <p:sldId id="267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5A5"/>
    <a:srgbClr val="00D480"/>
    <a:srgbClr val="00D378"/>
    <a:srgbClr val="00D238"/>
    <a:srgbClr val="00EEF3"/>
    <a:srgbClr val="B13607"/>
    <a:srgbClr val="FF0035"/>
    <a:srgbClr val="E768B9"/>
    <a:srgbClr val="C2C11E"/>
    <a:srgbClr val="FF93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63" autoAdjust="0"/>
    <p:restoredTop sz="94701"/>
  </p:normalViewPr>
  <p:slideViewPr>
    <p:cSldViewPr snapToGrid="0">
      <p:cViewPr varScale="1">
        <p:scale>
          <a:sx n="114" d="100"/>
          <a:sy n="114" d="100"/>
        </p:scale>
        <p:origin x="20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58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Streptaphyta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/>
              <a:t>Eulena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Paulinella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137909" y="91238"/>
            <a:ext cx="10064455" cy="7236825"/>
            <a:chOff x="0" y="-25910"/>
            <a:chExt cx="10064455" cy="723682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-25910"/>
              <a:ext cx="10064455" cy="7236825"/>
              <a:chOff x="-700543" y="-395858"/>
              <a:chExt cx="10064455" cy="723682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95858"/>
                <a:ext cx="9395719" cy="4633940"/>
                <a:chOff x="-1037294" y="-618998"/>
                <a:chExt cx="12910534" cy="7246038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08592" y="1800880"/>
                  <a:ext cx="268279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5976809" y="1060983"/>
                  <a:ext cx="0" cy="73989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5946280" y="1051701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627299" y="1347808"/>
                  <a:ext cx="849581" cy="926670"/>
                </a:xfrm>
                <a:prstGeom prst="arc">
                  <a:avLst>
                    <a:gd name="adj1" fmla="val 16242841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6783558" y="572373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8473234" y="-618998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01447" y="1051701"/>
                  <a:ext cx="80287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4204963" y="858589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Primary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Secondary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15222" y="367205"/>
                  <a:ext cx="234087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15232" y="843174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28998" y="1521408"/>
                  <a:ext cx="1795060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Achaeplastida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45511" y="234832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0" y="479892"/>
            <a:ext cx="10567593" cy="59506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0"/>
            <a:ext cx="10954054" cy="61616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633539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36" y="158933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796" y="1589336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39"/>
          <a:stretch/>
        </p:blipFill>
        <p:spPr>
          <a:xfrm>
            <a:off x="-778941" y="593073"/>
            <a:ext cx="9209121" cy="5821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8" name="Picture 7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3D488A4-500F-C7E4-780D-E4058BC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5" r="11434"/>
          <a:stretch/>
        </p:blipFill>
        <p:spPr>
          <a:xfrm>
            <a:off x="1" y="593073"/>
            <a:ext cx="7597202" cy="58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4198" r="11167" b="9718"/>
          <a:stretch/>
        </p:blipFill>
        <p:spPr>
          <a:xfrm>
            <a:off x="385030" y="0"/>
            <a:ext cx="6379225" cy="4141075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000462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856" y="1000462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30717" y="2160554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801377" y="2440364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719111" y="2626188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534550" y="1629169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492896" y="1906975"/>
            <a:ext cx="1041654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2533934" y="1497753"/>
            <a:ext cx="16195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893191" y="1162555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239808" y="2749974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6038850" y="1185661"/>
            <a:ext cx="1113888" cy="174403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492896" y="1905552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510051" y="1901793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8107544" y="2391172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969581" y="3004719"/>
            <a:ext cx="1631017" cy="50231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3036244" y="3793577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  <a:endCxn id="142" idx="2"/>
          </p:cNvCxnSpPr>
          <p:nvPr/>
        </p:nvCxnSpPr>
        <p:spPr>
          <a:xfrm>
            <a:off x="6038850" y="2929698"/>
            <a:ext cx="657223" cy="45858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  <a:endCxn id="30" idx="2"/>
          </p:cNvCxnSpPr>
          <p:nvPr/>
        </p:nvCxnSpPr>
        <p:spPr>
          <a:xfrm>
            <a:off x="4340223" y="4071383"/>
            <a:ext cx="615908" cy="1673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435621" y="352076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6696073" y="3105358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  <a:stCxn id="33" idx="6"/>
            <a:endCxn id="148" idx="0"/>
          </p:cNvCxnSpPr>
          <p:nvPr/>
        </p:nvCxnSpPr>
        <p:spPr>
          <a:xfrm>
            <a:off x="6038850" y="2929698"/>
            <a:ext cx="473960" cy="244712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7152738" y="946279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7658995" y="1729010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9261470" y="476097"/>
            <a:ext cx="1879685" cy="58027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Chlorarachniales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7567022" y="41430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F9356759-0E6B-EB81-1F99-05A3F43B76E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8309662" y="5130709"/>
            <a:ext cx="866284" cy="51340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1892F50-FB7A-5069-7BB5-540760D54E87}"/>
              </a:ext>
            </a:extLst>
          </p:cNvPr>
          <p:cNvSpPr/>
          <p:nvPr/>
        </p:nvSpPr>
        <p:spPr>
          <a:xfrm>
            <a:off x="9175946" y="4852903"/>
            <a:ext cx="1982311" cy="5556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Polarella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glaciallis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B5FD511-5671-85B0-CA12-5B148D10244E}"/>
              </a:ext>
            </a:extLst>
          </p:cNvPr>
          <p:cNvSpPr/>
          <p:nvPr/>
        </p:nvSpPr>
        <p:spPr>
          <a:xfrm>
            <a:off x="9178110" y="5341997"/>
            <a:ext cx="1963045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Viterlla</a:t>
            </a:r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Brasicaformis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 + TORC2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7519C6F-448A-D7C0-F59F-3D03AA0A55C0}"/>
              </a:ext>
            </a:extLst>
          </p:cNvPr>
          <p:cNvSpPr/>
          <p:nvPr/>
        </p:nvSpPr>
        <p:spPr>
          <a:xfrm>
            <a:off x="9239475" y="5848623"/>
            <a:ext cx="1963045" cy="555611"/>
          </a:xfrm>
          <a:prstGeom prst="ellipse">
            <a:avLst/>
          </a:prstGeom>
          <a:solidFill>
            <a:srgbClr val="FF0035"/>
          </a:solidFill>
          <a:ln>
            <a:solidFill>
              <a:srgbClr val="FF00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Plasmodium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Falidiparum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2DA903-7764-F44D-CA80-88E61F54000D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8311099" y="5619803"/>
            <a:ext cx="867011" cy="348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6BF7CA9D-87C4-A91C-6D70-68CECF3F50EE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8313301" y="5654624"/>
            <a:ext cx="926174" cy="47180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9141519-8821-A87A-DDE6-A56F4401B662}"/>
              </a:ext>
            </a:extLst>
          </p:cNvPr>
          <p:cNvSpPr/>
          <p:nvPr/>
        </p:nvSpPr>
        <p:spPr>
          <a:xfrm>
            <a:off x="4956131" y="3777482"/>
            <a:ext cx="1303979" cy="591148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</a:rPr>
              <a:t>Eulena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800" dirty="0" err="1">
                <a:solidFill>
                  <a:schemeClr val="tx1"/>
                </a:solidFill>
              </a:rPr>
              <a:t>Gracilis</a:t>
            </a:r>
            <a:endParaRPr lang="en-US" sz="800" dirty="0">
              <a:solidFill>
                <a:schemeClr val="tx1"/>
              </a:solidFill>
            </a:endParaRPr>
          </a:p>
          <a:p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EE095FD-F5CC-74AD-3901-671350AB5F28}"/>
              </a:ext>
            </a:extLst>
          </p:cNvPr>
          <p:cNvSpPr/>
          <p:nvPr/>
        </p:nvSpPr>
        <p:spPr>
          <a:xfrm>
            <a:off x="9217389" y="1299676"/>
            <a:ext cx="1928484" cy="555611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Paulinella </a:t>
            </a:r>
            <a:r>
              <a:rPr lang="en-US" sz="800" dirty="0" err="1">
                <a:solidFill>
                  <a:schemeClr val="tx1"/>
                </a:solidFill>
              </a:rPr>
              <a:t>Micropora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7B7596-DAE5-09E2-2F72-F70C50B7AA25}"/>
              </a:ext>
            </a:extLst>
          </p:cNvPr>
          <p:cNvSpPr txBox="1"/>
          <p:nvPr/>
        </p:nvSpPr>
        <p:spPr>
          <a:xfrm>
            <a:off x="6641112" y="5162293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B9F2A29-E706-29F4-AFFD-96C6625B70CF}"/>
              </a:ext>
            </a:extLst>
          </p:cNvPr>
          <p:cNvSpPr/>
          <p:nvPr/>
        </p:nvSpPr>
        <p:spPr>
          <a:xfrm>
            <a:off x="7713048" y="4715080"/>
            <a:ext cx="1250903" cy="4789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or TORC2 + TORC1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CED74DC-B3BD-D212-BA37-10F5B38941BD}"/>
              </a:ext>
            </a:extLst>
          </p:cNvPr>
          <p:cNvCxnSpPr>
            <a:cxnSpLocks/>
            <a:stCxn id="148" idx="6"/>
          </p:cNvCxnSpPr>
          <p:nvPr/>
        </p:nvCxnSpPr>
        <p:spPr>
          <a:xfrm>
            <a:off x="7164799" y="5654624"/>
            <a:ext cx="1209460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8" name="Oval 147">
            <a:extLst>
              <a:ext uri="{FF2B5EF4-FFF2-40B4-BE49-F238E27FC236}">
                <a16:creationId xmlns:a16="http://schemas.microsoft.com/office/drawing/2014/main" id="{DB3B9AC2-F0D6-7DC3-0BC6-58815DD86DE5}"/>
              </a:ext>
            </a:extLst>
          </p:cNvPr>
          <p:cNvSpPr/>
          <p:nvPr/>
        </p:nvSpPr>
        <p:spPr>
          <a:xfrm>
            <a:off x="5860820" y="5376818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67" name="Curved Connector 166">
            <a:extLst>
              <a:ext uri="{FF2B5EF4-FFF2-40B4-BE49-F238E27FC236}">
                <a16:creationId xmlns:a16="http://schemas.microsoft.com/office/drawing/2014/main" id="{8F403F6E-E0F7-200A-4BDB-D39F9D2881D3}"/>
              </a:ext>
            </a:extLst>
          </p:cNvPr>
          <p:cNvCxnSpPr>
            <a:cxnSpLocks/>
            <a:stCxn id="26" idx="6"/>
            <a:endCxn id="44" idx="2"/>
          </p:cNvCxnSpPr>
          <p:nvPr/>
        </p:nvCxnSpPr>
        <p:spPr>
          <a:xfrm>
            <a:off x="8512758" y="1185661"/>
            <a:ext cx="704631" cy="391821"/>
          </a:xfrm>
          <a:prstGeom prst="curvedConnector3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1" name="Curved Connector 170">
            <a:extLst>
              <a:ext uri="{FF2B5EF4-FFF2-40B4-BE49-F238E27FC236}">
                <a16:creationId xmlns:a16="http://schemas.microsoft.com/office/drawing/2014/main" id="{1D784867-A738-D946-0E84-17BCEC98B4A8}"/>
              </a:ext>
            </a:extLst>
          </p:cNvPr>
          <p:cNvCxnSpPr>
            <a:cxnSpLocks/>
            <a:stCxn id="26" idx="6"/>
            <a:endCxn id="170" idx="2"/>
          </p:cNvCxnSpPr>
          <p:nvPr/>
        </p:nvCxnSpPr>
        <p:spPr>
          <a:xfrm flipV="1">
            <a:off x="8512758" y="766233"/>
            <a:ext cx="748712" cy="419428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3" name="Oval 192">
            <a:extLst>
              <a:ext uri="{FF2B5EF4-FFF2-40B4-BE49-F238E27FC236}">
                <a16:creationId xmlns:a16="http://schemas.microsoft.com/office/drawing/2014/main" id="{A83DCB2A-5AC7-700C-7553-114C66357251}"/>
              </a:ext>
            </a:extLst>
          </p:cNvPr>
          <p:cNvSpPr/>
          <p:nvPr/>
        </p:nvSpPr>
        <p:spPr>
          <a:xfrm>
            <a:off x="9181327" y="2339956"/>
            <a:ext cx="1963045" cy="565854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0" i="0" dirty="0">
                <a:solidFill>
                  <a:srgbClr val="000000"/>
                </a:solidFill>
                <a:effectLst/>
                <a:latin typeface="DejaVu Sans"/>
              </a:rPr>
              <a:t>Bacillariophyta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74300041-9A4B-9A4C-FDCD-E58681AF903F}"/>
              </a:ext>
            </a:extLst>
          </p:cNvPr>
          <p:cNvSpPr/>
          <p:nvPr/>
        </p:nvSpPr>
        <p:spPr>
          <a:xfrm>
            <a:off x="9163627" y="2826513"/>
            <a:ext cx="1972500" cy="580037"/>
          </a:xfrm>
          <a:prstGeom prst="ellipse">
            <a:avLst/>
          </a:prstGeom>
          <a:solidFill>
            <a:srgbClr val="00D5A5"/>
          </a:solidFill>
          <a:ln>
            <a:solidFill>
              <a:srgbClr val="00D5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Brown 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96FD7A10-C690-3CF4-EE46-1A839DA23F39}"/>
              </a:ext>
            </a:extLst>
          </p:cNvPr>
          <p:cNvSpPr/>
          <p:nvPr/>
        </p:nvSpPr>
        <p:spPr>
          <a:xfrm>
            <a:off x="9133848" y="3304757"/>
            <a:ext cx="2024409" cy="555611"/>
          </a:xfrm>
          <a:prstGeom prst="ellipse">
            <a:avLst/>
          </a:prstGeom>
          <a:solidFill>
            <a:srgbClr val="00D5A5"/>
          </a:solidFill>
          <a:ln>
            <a:solidFill>
              <a:srgbClr val="00D5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Microalgae 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B2F960D-7AB2-B204-B483-41D48D5E0EC8}"/>
              </a:ext>
            </a:extLst>
          </p:cNvPr>
          <p:cNvCxnSpPr>
            <a:cxnSpLocks/>
            <a:stCxn id="142" idx="6"/>
          </p:cNvCxnSpPr>
          <p:nvPr/>
        </p:nvCxnSpPr>
        <p:spPr>
          <a:xfrm>
            <a:off x="8339163" y="3388285"/>
            <a:ext cx="593304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1A01BCF2-BF9F-28AB-B82D-06546F548329}"/>
              </a:ext>
            </a:extLst>
          </p:cNvPr>
          <p:cNvCxnSpPr>
            <a:endCxn id="193" idx="2"/>
          </p:cNvCxnSpPr>
          <p:nvPr/>
        </p:nvCxnSpPr>
        <p:spPr>
          <a:xfrm rot="5400000" flipH="1" flipV="1">
            <a:off x="8690495" y="2864858"/>
            <a:ext cx="732806" cy="2488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>
            <a:extLst>
              <a:ext uri="{FF2B5EF4-FFF2-40B4-BE49-F238E27FC236}">
                <a16:creationId xmlns:a16="http://schemas.microsoft.com/office/drawing/2014/main" id="{5C11A290-394F-B420-42BA-3B600137FFCA}"/>
              </a:ext>
            </a:extLst>
          </p:cNvPr>
          <p:cNvCxnSpPr>
            <a:cxnSpLocks/>
            <a:endCxn id="205" idx="2"/>
          </p:cNvCxnSpPr>
          <p:nvPr/>
        </p:nvCxnSpPr>
        <p:spPr>
          <a:xfrm rot="5400000" flipH="1" flipV="1">
            <a:off x="8923215" y="3125786"/>
            <a:ext cx="249665" cy="23115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8973C111-1862-035C-C50A-D5867259FD1C}"/>
              </a:ext>
            </a:extLst>
          </p:cNvPr>
          <p:cNvCxnSpPr>
            <a:endCxn id="187" idx="2"/>
          </p:cNvCxnSpPr>
          <p:nvPr/>
        </p:nvCxnSpPr>
        <p:spPr>
          <a:xfrm rot="16200000" flipH="1">
            <a:off x="8743597" y="3590362"/>
            <a:ext cx="599091" cy="22134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528CDF62-7B54-FB23-2146-63B301168CDA}"/>
              </a:ext>
            </a:extLst>
          </p:cNvPr>
          <p:cNvCxnSpPr>
            <a:endCxn id="210" idx="2"/>
          </p:cNvCxnSpPr>
          <p:nvPr/>
        </p:nvCxnSpPr>
        <p:spPr>
          <a:xfrm rot="16200000" flipH="1">
            <a:off x="8919721" y="3368436"/>
            <a:ext cx="226874" cy="20138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Oval 186">
            <a:extLst>
              <a:ext uri="{FF2B5EF4-FFF2-40B4-BE49-F238E27FC236}">
                <a16:creationId xmlns:a16="http://schemas.microsoft.com/office/drawing/2014/main" id="{CE3145FB-8203-C8D8-245D-CB7B646BF727}"/>
              </a:ext>
            </a:extLst>
          </p:cNvPr>
          <p:cNvSpPr/>
          <p:nvPr/>
        </p:nvSpPr>
        <p:spPr>
          <a:xfrm>
            <a:off x="9153816" y="3722776"/>
            <a:ext cx="1982311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Triparma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</p:spTree>
    <p:extLst>
      <p:ext uri="{BB962C8B-B14F-4D97-AF65-F5344CB8AC3E}">
        <p14:creationId xmlns:p14="http://schemas.microsoft.com/office/powerpoint/2010/main" val="645306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22010</TotalTime>
  <Words>343</Words>
  <Application>Microsoft Macintosh PowerPoint</Application>
  <PresentationFormat>Widescreen</PresentationFormat>
  <Paragraphs>157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DejaVu Sans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106</cp:revision>
  <dcterms:created xsi:type="dcterms:W3CDTF">2025-03-18T16:01:18Z</dcterms:created>
  <dcterms:modified xsi:type="dcterms:W3CDTF">2025-05-20T19:08:16Z</dcterms:modified>
</cp:coreProperties>
</file>

<file path=docProps/thumbnail.jpeg>
</file>